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33239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целей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14183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3023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32413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Госкорпорации «Росатом», который соответствует общим требованиям приказа.
В конкурсе не принимают участие: должности выше уровня заместителя генерального директора.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Ветроэнергетик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Ветроэнергетик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 ЦЕЛЕЙ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84422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 целей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Указать эффект достижения для организации. Качественные и количественные результаты, личный вклад в общий результат.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производства, инсталляции, пуско-наладочных работ и эффективного функционирования ветроэнергетических установок.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инициативы/ результата деятельности, отсутствие аналогов на российском и/или зарубежном рынках.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Наставничество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Проведение адаптации и обучение новых работников с целью скорейшего включения работников в рабочий процесс.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53719</TotalTime>
  <Words>2123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3414</cp:revision>
  <cp:lastPrinted>2025-02-03T14:56:44Z</cp:lastPrinted>
  <dcterms:created xsi:type="dcterms:W3CDTF">2019-09-24T12:37:05Z</dcterms:created>
  <dcterms:modified xsi:type="dcterms:W3CDTF">2026-02-11T08:10:19Z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